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316" r:id="rId2"/>
    <p:sldId id="305" r:id="rId3"/>
    <p:sldId id="272" r:id="rId4"/>
    <p:sldId id="306" r:id="rId5"/>
    <p:sldId id="301" r:id="rId6"/>
    <p:sldId id="302" r:id="rId7"/>
    <p:sldId id="295" r:id="rId8"/>
    <p:sldId id="300" r:id="rId9"/>
    <p:sldId id="318" r:id="rId10"/>
    <p:sldId id="317" r:id="rId11"/>
    <p:sldId id="287" r:id="rId12"/>
    <p:sldId id="289" r:id="rId13"/>
    <p:sldId id="288" r:id="rId14"/>
    <p:sldId id="319" r:id="rId15"/>
    <p:sldId id="308" r:id="rId16"/>
    <p:sldId id="309" r:id="rId17"/>
    <p:sldId id="314" r:id="rId18"/>
    <p:sldId id="311" r:id="rId19"/>
    <p:sldId id="312" r:id="rId20"/>
    <p:sldId id="315" r:id="rId21"/>
    <p:sldId id="313" r:id="rId22"/>
    <p:sldId id="320" r:id="rId23"/>
    <p:sldId id="322" r:id="rId24"/>
    <p:sldId id="323" r:id="rId25"/>
    <p:sldId id="324" r:id="rId26"/>
    <p:sldId id="326" r:id="rId27"/>
    <p:sldId id="327" r:id="rId28"/>
    <p:sldId id="328" r:id="rId29"/>
    <p:sldId id="304" r:id="rId30"/>
    <p:sldId id="321" r:id="rId31"/>
    <p:sldId id="29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9696"/>
    <a:srgbClr val="FAD3AC"/>
    <a:srgbClr val="F39D48"/>
    <a:srgbClr val="F0E8D8"/>
    <a:srgbClr val="A4CEC5"/>
    <a:srgbClr val="D0CBC0"/>
    <a:srgbClr val="777777"/>
    <a:srgbClr val="555555"/>
    <a:srgbClr val="E3D4B7"/>
    <a:srgbClr val="B5D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1820" autoAdjust="0"/>
  </p:normalViewPr>
  <p:slideViewPr>
    <p:cSldViewPr snapToGrid="0">
      <p:cViewPr varScale="1">
        <p:scale>
          <a:sx n="71" d="100"/>
          <a:sy n="71" d="100"/>
        </p:scale>
        <p:origin x="91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38EEC5-DFD3-4251-98C9-8B7F19522A62}" type="doc">
      <dgm:prSet loTypeId="urn:microsoft.com/office/officeart/2005/8/layout/hierarchy6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D43846E6-47C0-4A0A-8ACC-7EF600D41027}">
      <dgm:prSet phldrT="[文字]" custT="1"/>
      <dgm:spPr/>
      <dgm:t>
        <a:bodyPr/>
        <a:lstStyle/>
        <a:p>
          <a:r>
            <a:rPr lang="en-US" altLang="zh-TW" sz="2400" dirty="0"/>
            <a:t>FUN PLAY</a:t>
          </a:r>
          <a:endParaRPr lang="zh-TW" altLang="en-US" sz="2400" dirty="0"/>
        </a:p>
      </dgm:t>
    </dgm:pt>
    <dgm:pt modelId="{80251F15-C995-42C7-B4FD-7863E4A003CE}" type="parTrans" cxnId="{73D9E003-2263-4470-8725-3C226F7AE0AE}">
      <dgm:prSet/>
      <dgm:spPr/>
      <dgm:t>
        <a:bodyPr/>
        <a:lstStyle/>
        <a:p>
          <a:endParaRPr lang="zh-TW" altLang="en-US"/>
        </a:p>
      </dgm:t>
    </dgm:pt>
    <dgm:pt modelId="{887A26E4-C9B4-42A4-BE1B-65E97D9FAA92}" type="sibTrans" cxnId="{73D9E003-2263-4470-8725-3C226F7AE0AE}">
      <dgm:prSet/>
      <dgm:spPr/>
      <dgm:t>
        <a:bodyPr/>
        <a:lstStyle/>
        <a:p>
          <a:endParaRPr lang="zh-TW" altLang="en-US"/>
        </a:p>
      </dgm:t>
    </dgm:pt>
    <dgm:pt modelId="{B6316DDB-12A4-4996-BAF3-DDE28AC6DA19}">
      <dgm:prSet phldrT="[文字]" custT="1"/>
      <dgm:spPr/>
      <dgm:t>
        <a:bodyPr/>
        <a:lstStyle/>
        <a:p>
          <a:r>
            <a:rPr lang="en-US" altLang="zh-CN" sz="2400" dirty="0"/>
            <a:t>Classes</a:t>
          </a:r>
          <a:endParaRPr lang="en-US" altLang="zh-CN" sz="1800" dirty="0"/>
        </a:p>
      </dgm:t>
    </dgm:pt>
    <dgm:pt modelId="{5634416D-C716-4D57-8E14-F0A602BD3E77}" type="parTrans" cxnId="{6C02CA09-778E-4259-9E01-94E2AA43FE74}">
      <dgm:prSet/>
      <dgm:spPr/>
      <dgm:t>
        <a:bodyPr/>
        <a:lstStyle/>
        <a:p>
          <a:endParaRPr lang="zh-TW" altLang="en-US"/>
        </a:p>
      </dgm:t>
    </dgm:pt>
    <dgm:pt modelId="{86C1C0DE-AEFA-448E-847E-5382D06CD449}" type="sibTrans" cxnId="{6C02CA09-778E-4259-9E01-94E2AA43FE74}">
      <dgm:prSet/>
      <dgm:spPr/>
      <dgm:t>
        <a:bodyPr/>
        <a:lstStyle/>
        <a:p>
          <a:endParaRPr lang="zh-TW" altLang="en-US"/>
        </a:p>
      </dgm:t>
    </dgm:pt>
    <dgm:pt modelId="{058DBDFF-A281-4082-B9DD-200A70F6F7DD}">
      <dgm:prSet phldrT="[文字]" custT="1"/>
      <dgm:spPr/>
      <dgm:t>
        <a:bodyPr/>
        <a:lstStyle/>
        <a:p>
          <a:r>
            <a:rPr lang="en-US" altLang="zh-TW" sz="2400" dirty="0"/>
            <a:t>Venue rental</a:t>
          </a:r>
          <a:endParaRPr lang="zh-TW" altLang="en-US" sz="2400" dirty="0"/>
        </a:p>
      </dgm:t>
    </dgm:pt>
    <dgm:pt modelId="{9512F4A4-522E-4AC1-8AFF-A7A472B351FA}" type="parTrans" cxnId="{7EBD82DE-52C1-44F2-B789-681F7488C2D2}">
      <dgm:prSet/>
      <dgm:spPr/>
      <dgm:t>
        <a:bodyPr/>
        <a:lstStyle/>
        <a:p>
          <a:endParaRPr lang="zh-TW" altLang="en-US"/>
        </a:p>
      </dgm:t>
    </dgm:pt>
    <dgm:pt modelId="{1C4DC967-3C1B-4682-9807-D30A5AA32579}" type="sibTrans" cxnId="{7EBD82DE-52C1-44F2-B789-681F7488C2D2}">
      <dgm:prSet/>
      <dgm:spPr/>
      <dgm:t>
        <a:bodyPr/>
        <a:lstStyle/>
        <a:p>
          <a:endParaRPr lang="zh-TW" altLang="en-US"/>
        </a:p>
      </dgm:t>
    </dgm:pt>
    <dgm:pt modelId="{AFA8F4AD-B3C8-4F16-996E-6E365A18F459}">
      <dgm:prSet phldrT="[文字]" custT="1"/>
      <dgm:spPr/>
      <dgm:t>
        <a:bodyPr/>
        <a:lstStyle/>
        <a:p>
          <a:r>
            <a:rPr lang="en-US" altLang="zh-TW" sz="2400" dirty="0"/>
            <a:t>About us</a:t>
          </a:r>
          <a:endParaRPr lang="zh-TW" altLang="en-US" sz="2400" dirty="0"/>
        </a:p>
      </dgm:t>
    </dgm:pt>
    <dgm:pt modelId="{2E691075-74A2-4BFA-9706-426CBD657888}" type="parTrans" cxnId="{10F9A8A2-407E-4BCB-B79A-FFFF398DD6BE}">
      <dgm:prSet/>
      <dgm:spPr/>
      <dgm:t>
        <a:bodyPr/>
        <a:lstStyle/>
        <a:p>
          <a:endParaRPr lang="zh-TW" altLang="en-US"/>
        </a:p>
      </dgm:t>
    </dgm:pt>
    <dgm:pt modelId="{9D16E1F4-80F0-4F83-80BE-F6A511FE437F}" type="sibTrans" cxnId="{10F9A8A2-407E-4BCB-B79A-FFFF398DD6BE}">
      <dgm:prSet/>
      <dgm:spPr/>
      <dgm:t>
        <a:bodyPr/>
        <a:lstStyle/>
        <a:p>
          <a:endParaRPr lang="zh-TW" altLang="en-US"/>
        </a:p>
      </dgm:t>
    </dgm:pt>
    <dgm:pt modelId="{7AE931D2-D0AD-4987-9762-35B74EBBAE18}">
      <dgm:prSet phldrT="[文字]" custT="1"/>
      <dgm:spPr/>
      <dgm:t>
        <a:bodyPr/>
        <a:lstStyle/>
        <a:p>
          <a:r>
            <a:rPr lang="en-US" altLang="zh-TW" sz="2400" dirty="0"/>
            <a:t>Contact us</a:t>
          </a:r>
          <a:endParaRPr lang="zh-TW" altLang="en-US" sz="2400" dirty="0"/>
        </a:p>
      </dgm:t>
    </dgm:pt>
    <dgm:pt modelId="{0B185871-2685-4FAA-9DE3-0EA5DB394C39}" type="parTrans" cxnId="{797F185E-7FE8-4C73-AE94-A84E82B05827}">
      <dgm:prSet/>
      <dgm:spPr/>
      <dgm:t>
        <a:bodyPr/>
        <a:lstStyle/>
        <a:p>
          <a:endParaRPr lang="zh-TW" altLang="en-US"/>
        </a:p>
      </dgm:t>
    </dgm:pt>
    <dgm:pt modelId="{779B9C8E-2806-4CD7-A12F-E629E3C2C515}" type="sibTrans" cxnId="{797F185E-7FE8-4C73-AE94-A84E82B05827}">
      <dgm:prSet/>
      <dgm:spPr/>
      <dgm:t>
        <a:bodyPr/>
        <a:lstStyle/>
        <a:p>
          <a:endParaRPr lang="zh-TW" altLang="en-US"/>
        </a:p>
      </dgm:t>
    </dgm:pt>
    <dgm:pt modelId="{70599CF0-F3BD-4139-A214-7FF1DE5BB465}">
      <dgm:prSet phldrT="[文字]" custT="1"/>
      <dgm:spPr/>
      <dgm:t>
        <a:bodyPr/>
        <a:lstStyle/>
        <a:p>
          <a:r>
            <a:rPr lang="en-US" altLang="zh-TW" sz="2400" dirty="0"/>
            <a:t>Blog</a:t>
          </a:r>
          <a:endParaRPr lang="zh-TW" altLang="en-US" sz="2400" dirty="0"/>
        </a:p>
      </dgm:t>
    </dgm:pt>
    <dgm:pt modelId="{14D13BD0-6C93-4F55-8AAA-EF5BDC451967}" type="parTrans" cxnId="{FF504F6B-A37F-414B-8304-5C9B1BDA11C6}">
      <dgm:prSet/>
      <dgm:spPr/>
      <dgm:t>
        <a:bodyPr/>
        <a:lstStyle/>
        <a:p>
          <a:endParaRPr lang="zh-TW" altLang="en-US"/>
        </a:p>
      </dgm:t>
    </dgm:pt>
    <dgm:pt modelId="{BF63C04F-27F0-49C9-8205-91A7A685F7B7}" type="sibTrans" cxnId="{FF504F6B-A37F-414B-8304-5C9B1BDA11C6}">
      <dgm:prSet/>
      <dgm:spPr/>
      <dgm:t>
        <a:bodyPr/>
        <a:lstStyle/>
        <a:p>
          <a:endParaRPr lang="zh-TW" altLang="en-US"/>
        </a:p>
      </dgm:t>
    </dgm:pt>
    <dgm:pt modelId="{261B4CE3-6173-4360-92F4-73A51274DAE3}">
      <dgm:prSet phldrT="[文字]" custT="1"/>
      <dgm:spPr/>
      <dgm:t>
        <a:bodyPr/>
        <a:lstStyle/>
        <a:p>
          <a:r>
            <a:rPr lang="en-US" altLang="zh-CN" sz="2400" dirty="0"/>
            <a:t>Class information</a:t>
          </a:r>
        </a:p>
      </dgm:t>
    </dgm:pt>
    <dgm:pt modelId="{7E71DD4B-472C-4466-BD1C-1710663E99DD}" type="parTrans" cxnId="{E641CCBB-A2EA-4C13-80C7-93F7323B795D}">
      <dgm:prSet/>
      <dgm:spPr/>
      <dgm:t>
        <a:bodyPr/>
        <a:lstStyle/>
        <a:p>
          <a:endParaRPr lang="zh-TW" altLang="en-US"/>
        </a:p>
      </dgm:t>
    </dgm:pt>
    <dgm:pt modelId="{1E3150A9-0376-4FB7-A7B9-E4BF1663A392}" type="sibTrans" cxnId="{E641CCBB-A2EA-4C13-80C7-93F7323B795D}">
      <dgm:prSet/>
      <dgm:spPr/>
      <dgm:t>
        <a:bodyPr/>
        <a:lstStyle/>
        <a:p>
          <a:endParaRPr lang="zh-TW" altLang="en-US"/>
        </a:p>
      </dgm:t>
    </dgm:pt>
    <dgm:pt modelId="{EDB35B5A-91D0-45EF-91B2-655F11AC4081}" type="pres">
      <dgm:prSet presAssocID="{6D38EEC5-DFD3-4251-98C9-8B7F19522A6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4B778A2-E964-49B3-BB33-145D572ED75B}" type="pres">
      <dgm:prSet presAssocID="{6D38EEC5-DFD3-4251-98C9-8B7F19522A62}" presName="hierFlow" presStyleCnt="0"/>
      <dgm:spPr/>
    </dgm:pt>
    <dgm:pt modelId="{81A0EDEC-28A7-4608-8A95-EC1BB4435397}" type="pres">
      <dgm:prSet presAssocID="{6D38EEC5-DFD3-4251-98C9-8B7F19522A6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9A33280-0F33-46E9-B261-97F845993534}" type="pres">
      <dgm:prSet presAssocID="{D43846E6-47C0-4A0A-8ACC-7EF600D41027}" presName="Name14" presStyleCnt="0"/>
      <dgm:spPr/>
    </dgm:pt>
    <dgm:pt modelId="{436447F8-6691-4768-9984-C5425DAE05FB}" type="pres">
      <dgm:prSet presAssocID="{D43846E6-47C0-4A0A-8ACC-7EF600D41027}" presName="level1Shape" presStyleLbl="node0" presStyleIdx="0" presStyleCnt="1" custScaleX="133538" custScaleY="14380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A3EE89B-C515-45F2-B002-9AA87C8001C5}" type="pres">
      <dgm:prSet presAssocID="{D43846E6-47C0-4A0A-8ACC-7EF600D41027}" presName="hierChild2" presStyleCnt="0"/>
      <dgm:spPr/>
    </dgm:pt>
    <dgm:pt modelId="{66E37679-7C52-49EF-8391-59E444038B8A}" type="pres">
      <dgm:prSet presAssocID="{5634416D-C716-4D57-8E14-F0A602BD3E77}" presName="Name19" presStyleLbl="parChTrans1D2" presStyleIdx="0" presStyleCnt="5" custScaleY="2000000"/>
      <dgm:spPr/>
      <dgm:t>
        <a:bodyPr/>
        <a:lstStyle/>
        <a:p>
          <a:endParaRPr lang="zh-TW" altLang="en-US"/>
        </a:p>
      </dgm:t>
    </dgm:pt>
    <dgm:pt modelId="{F1B3B91E-A3E9-4E3E-9181-7BDC6037AD70}" type="pres">
      <dgm:prSet presAssocID="{B6316DDB-12A4-4996-BAF3-DDE28AC6DA19}" presName="Name21" presStyleCnt="0"/>
      <dgm:spPr/>
    </dgm:pt>
    <dgm:pt modelId="{D81D61C5-8C8B-4C86-AA7A-4B93D1E55AAC}" type="pres">
      <dgm:prSet presAssocID="{B6316DDB-12A4-4996-BAF3-DDE28AC6DA19}" presName="level2Shape" presStyleLbl="node2" presStyleIdx="0" presStyleCnt="5" custScaleX="180261" custScaleY="91606"/>
      <dgm:spPr/>
      <dgm:t>
        <a:bodyPr/>
        <a:lstStyle/>
        <a:p>
          <a:endParaRPr lang="zh-TW" altLang="en-US"/>
        </a:p>
      </dgm:t>
    </dgm:pt>
    <dgm:pt modelId="{19207925-A752-4621-856D-CDAA67796248}" type="pres">
      <dgm:prSet presAssocID="{B6316DDB-12A4-4996-BAF3-DDE28AC6DA19}" presName="hierChild3" presStyleCnt="0"/>
      <dgm:spPr/>
    </dgm:pt>
    <dgm:pt modelId="{20358131-918A-462A-9BB0-FC2F845D684F}" type="pres">
      <dgm:prSet presAssocID="{7E71DD4B-472C-4466-BD1C-1710663E99DD}" presName="Name19" presStyleLbl="parChTrans1D3" presStyleIdx="0" presStyleCnt="1" custScaleY="2000000"/>
      <dgm:spPr/>
      <dgm:t>
        <a:bodyPr/>
        <a:lstStyle/>
        <a:p>
          <a:endParaRPr lang="zh-TW" altLang="en-US"/>
        </a:p>
      </dgm:t>
    </dgm:pt>
    <dgm:pt modelId="{C47D5CF6-789E-45FD-A19E-9DBDB421E867}" type="pres">
      <dgm:prSet presAssocID="{261B4CE3-6173-4360-92F4-73A51274DAE3}" presName="Name21" presStyleCnt="0"/>
      <dgm:spPr/>
    </dgm:pt>
    <dgm:pt modelId="{8592D4B7-130F-457A-8F19-A8C19B378985}" type="pres">
      <dgm:prSet presAssocID="{261B4CE3-6173-4360-92F4-73A51274DAE3}" presName="level2Shape" presStyleLbl="node3" presStyleIdx="0" presStyleCnt="1" custScaleX="263307" custScaleY="127826"/>
      <dgm:spPr/>
      <dgm:t>
        <a:bodyPr/>
        <a:lstStyle/>
        <a:p>
          <a:endParaRPr lang="zh-TW" altLang="en-US"/>
        </a:p>
      </dgm:t>
    </dgm:pt>
    <dgm:pt modelId="{E98F0480-3C84-45AC-BD46-BF33F9F11CEC}" type="pres">
      <dgm:prSet presAssocID="{261B4CE3-6173-4360-92F4-73A51274DAE3}" presName="hierChild3" presStyleCnt="0"/>
      <dgm:spPr/>
    </dgm:pt>
    <dgm:pt modelId="{79C3793A-F615-48C2-975B-D881E27CD2CB}" type="pres">
      <dgm:prSet presAssocID="{9512F4A4-522E-4AC1-8AFF-A7A472B351FA}" presName="Name19" presStyleLbl="parChTrans1D2" presStyleIdx="1" presStyleCnt="5" custScaleY="2000000"/>
      <dgm:spPr/>
      <dgm:t>
        <a:bodyPr/>
        <a:lstStyle/>
        <a:p>
          <a:endParaRPr lang="zh-TW" altLang="en-US"/>
        </a:p>
      </dgm:t>
    </dgm:pt>
    <dgm:pt modelId="{5F28C5C1-3EBD-4D96-A266-F8824617F00C}" type="pres">
      <dgm:prSet presAssocID="{058DBDFF-A281-4082-B9DD-200A70F6F7DD}" presName="Name21" presStyleCnt="0"/>
      <dgm:spPr/>
    </dgm:pt>
    <dgm:pt modelId="{106C6728-8AF4-4162-BC95-13BA8719DC9E}" type="pres">
      <dgm:prSet presAssocID="{058DBDFF-A281-4082-B9DD-200A70F6F7DD}" presName="level2Shape" presStyleLbl="node2" presStyleIdx="1" presStyleCnt="5" custScaleX="236856" custScaleY="91606"/>
      <dgm:spPr/>
      <dgm:t>
        <a:bodyPr/>
        <a:lstStyle/>
        <a:p>
          <a:endParaRPr lang="zh-TW" altLang="en-US"/>
        </a:p>
      </dgm:t>
    </dgm:pt>
    <dgm:pt modelId="{1A968577-E227-431E-8C25-47B860796C0E}" type="pres">
      <dgm:prSet presAssocID="{058DBDFF-A281-4082-B9DD-200A70F6F7DD}" presName="hierChild3" presStyleCnt="0"/>
      <dgm:spPr/>
    </dgm:pt>
    <dgm:pt modelId="{D5389EF4-0443-4E9F-8032-337DFBEFF552}" type="pres">
      <dgm:prSet presAssocID="{14D13BD0-6C93-4F55-8AAA-EF5BDC451967}" presName="Name19" presStyleLbl="parChTrans1D2" presStyleIdx="2" presStyleCnt="5" custScaleY="2000000"/>
      <dgm:spPr/>
      <dgm:t>
        <a:bodyPr/>
        <a:lstStyle/>
        <a:p>
          <a:endParaRPr lang="zh-TW" altLang="en-US"/>
        </a:p>
      </dgm:t>
    </dgm:pt>
    <dgm:pt modelId="{FD024AEE-219E-4576-982D-9B871DE89B81}" type="pres">
      <dgm:prSet presAssocID="{70599CF0-F3BD-4139-A214-7FF1DE5BB465}" presName="Name21" presStyleCnt="0"/>
      <dgm:spPr/>
    </dgm:pt>
    <dgm:pt modelId="{57E9DCDA-0DE3-4D8C-A746-FAAE6A3C0F9D}" type="pres">
      <dgm:prSet presAssocID="{70599CF0-F3BD-4139-A214-7FF1DE5BB465}" presName="level2Shape" presStyleLbl="node2" presStyleIdx="2" presStyleCnt="5" custScaleX="152796" custScaleY="91606"/>
      <dgm:spPr/>
      <dgm:t>
        <a:bodyPr/>
        <a:lstStyle/>
        <a:p>
          <a:endParaRPr lang="zh-TW" altLang="en-US"/>
        </a:p>
      </dgm:t>
    </dgm:pt>
    <dgm:pt modelId="{80F0AF00-73F0-434F-994D-38C781B31B40}" type="pres">
      <dgm:prSet presAssocID="{70599CF0-F3BD-4139-A214-7FF1DE5BB465}" presName="hierChild3" presStyleCnt="0"/>
      <dgm:spPr/>
    </dgm:pt>
    <dgm:pt modelId="{7632E7C9-D3A7-4B9B-AE95-F9A51C95E1CB}" type="pres">
      <dgm:prSet presAssocID="{2E691075-74A2-4BFA-9706-426CBD657888}" presName="Name19" presStyleLbl="parChTrans1D2" presStyleIdx="3" presStyleCnt="5" custScaleY="2000000"/>
      <dgm:spPr/>
      <dgm:t>
        <a:bodyPr/>
        <a:lstStyle/>
        <a:p>
          <a:endParaRPr lang="zh-TW" altLang="en-US"/>
        </a:p>
      </dgm:t>
    </dgm:pt>
    <dgm:pt modelId="{7BCFBEB0-D559-4132-907F-B924B01B8AA2}" type="pres">
      <dgm:prSet presAssocID="{AFA8F4AD-B3C8-4F16-996E-6E365A18F459}" presName="Name21" presStyleCnt="0"/>
      <dgm:spPr/>
    </dgm:pt>
    <dgm:pt modelId="{D77ABFE7-2093-4B0D-8FDE-F52FA81316E3}" type="pres">
      <dgm:prSet presAssocID="{AFA8F4AD-B3C8-4F16-996E-6E365A18F459}" presName="level2Shape" presStyleLbl="node2" presStyleIdx="3" presStyleCnt="5" custScaleX="183372" custScaleY="91606"/>
      <dgm:spPr/>
      <dgm:t>
        <a:bodyPr/>
        <a:lstStyle/>
        <a:p>
          <a:endParaRPr lang="zh-TW" altLang="en-US"/>
        </a:p>
      </dgm:t>
    </dgm:pt>
    <dgm:pt modelId="{CE69CD88-9D6F-43B0-9004-2C562935C13F}" type="pres">
      <dgm:prSet presAssocID="{AFA8F4AD-B3C8-4F16-996E-6E365A18F459}" presName="hierChild3" presStyleCnt="0"/>
      <dgm:spPr/>
    </dgm:pt>
    <dgm:pt modelId="{F74D3906-FBD3-4394-AF25-AF1F1FEA159D}" type="pres">
      <dgm:prSet presAssocID="{0B185871-2685-4FAA-9DE3-0EA5DB394C39}" presName="Name19" presStyleLbl="parChTrans1D2" presStyleIdx="4" presStyleCnt="5" custScaleY="2000000"/>
      <dgm:spPr/>
      <dgm:t>
        <a:bodyPr/>
        <a:lstStyle/>
        <a:p>
          <a:endParaRPr lang="zh-TW" altLang="en-US"/>
        </a:p>
      </dgm:t>
    </dgm:pt>
    <dgm:pt modelId="{715B22AC-070C-4D7C-955B-6EE8E5BC9117}" type="pres">
      <dgm:prSet presAssocID="{7AE931D2-D0AD-4987-9762-35B74EBBAE18}" presName="Name21" presStyleCnt="0"/>
      <dgm:spPr/>
    </dgm:pt>
    <dgm:pt modelId="{CDFD63CB-1B09-4E60-B3F7-AA9AAC0129B4}" type="pres">
      <dgm:prSet presAssocID="{7AE931D2-D0AD-4987-9762-35B74EBBAE18}" presName="level2Shape" presStyleLbl="node2" presStyleIdx="4" presStyleCnt="5" custScaleX="224260" custScaleY="91606"/>
      <dgm:spPr/>
      <dgm:t>
        <a:bodyPr/>
        <a:lstStyle/>
        <a:p>
          <a:endParaRPr lang="zh-TW" altLang="en-US"/>
        </a:p>
      </dgm:t>
    </dgm:pt>
    <dgm:pt modelId="{51D5BC81-5A7F-4BD5-9D9B-A397C4222898}" type="pres">
      <dgm:prSet presAssocID="{7AE931D2-D0AD-4987-9762-35B74EBBAE18}" presName="hierChild3" presStyleCnt="0"/>
      <dgm:spPr/>
    </dgm:pt>
    <dgm:pt modelId="{40ED306B-575E-4CF6-A676-A0EDAA476C4C}" type="pres">
      <dgm:prSet presAssocID="{6D38EEC5-DFD3-4251-98C9-8B7F19522A62}" presName="bgShapesFlow" presStyleCnt="0"/>
      <dgm:spPr/>
    </dgm:pt>
  </dgm:ptLst>
  <dgm:cxnLst>
    <dgm:cxn modelId="{FF504F6B-A37F-414B-8304-5C9B1BDA11C6}" srcId="{D43846E6-47C0-4A0A-8ACC-7EF600D41027}" destId="{70599CF0-F3BD-4139-A214-7FF1DE5BB465}" srcOrd="2" destOrd="0" parTransId="{14D13BD0-6C93-4F55-8AAA-EF5BDC451967}" sibTransId="{BF63C04F-27F0-49C9-8205-91A7A685F7B7}"/>
    <dgm:cxn modelId="{797F185E-7FE8-4C73-AE94-A84E82B05827}" srcId="{D43846E6-47C0-4A0A-8ACC-7EF600D41027}" destId="{7AE931D2-D0AD-4987-9762-35B74EBBAE18}" srcOrd="4" destOrd="0" parTransId="{0B185871-2685-4FAA-9DE3-0EA5DB394C39}" sibTransId="{779B9C8E-2806-4CD7-A12F-E629E3C2C515}"/>
    <dgm:cxn modelId="{5DAC9B8C-D687-436C-B4B1-865C6CBFFB26}" type="presOf" srcId="{AFA8F4AD-B3C8-4F16-996E-6E365A18F459}" destId="{D77ABFE7-2093-4B0D-8FDE-F52FA81316E3}" srcOrd="0" destOrd="0" presId="urn:microsoft.com/office/officeart/2005/8/layout/hierarchy6"/>
    <dgm:cxn modelId="{20D57CD5-1829-48EF-BB20-5CCC2F0705F8}" type="presOf" srcId="{2E691075-74A2-4BFA-9706-426CBD657888}" destId="{7632E7C9-D3A7-4B9B-AE95-F9A51C95E1CB}" srcOrd="0" destOrd="0" presId="urn:microsoft.com/office/officeart/2005/8/layout/hierarchy6"/>
    <dgm:cxn modelId="{46C33CFA-99F7-456C-B7B3-7CA09C81562A}" type="presOf" srcId="{14D13BD0-6C93-4F55-8AAA-EF5BDC451967}" destId="{D5389EF4-0443-4E9F-8032-337DFBEFF552}" srcOrd="0" destOrd="0" presId="urn:microsoft.com/office/officeart/2005/8/layout/hierarchy6"/>
    <dgm:cxn modelId="{D39FE7ED-A65B-4BE8-97A4-CF5F82D0EFD7}" type="presOf" srcId="{5634416D-C716-4D57-8E14-F0A602BD3E77}" destId="{66E37679-7C52-49EF-8391-59E444038B8A}" srcOrd="0" destOrd="0" presId="urn:microsoft.com/office/officeart/2005/8/layout/hierarchy6"/>
    <dgm:cxn modelId="{73882FE2-A551-4EFD-BBF6-3344AEAF580E}" type="presOf" srcId="{6D38EEC5-DFD3-4251-98C9-8B7F19522A62}" destId="{EDB35B5A-91D0-45EF-91B2-655F11AC4081}" srcOrd="0" destOrd="0" presId="urn:microsoft.com/office/officeart/2005/8/layout/hierarchy6"/>
    <dgm:cxn modelId="{C0B58ED0-B112-4F07-BED0-2A9E3FD4C336}" type="presOf" srcId="{0B185871-2685-4FAA-9DE3-0EA5DB394C39}" destId="{F74D3906-FBD3-4394-AF25-AF1F1FEA159D}" srcOrd="0" destOrd="0" presId="urn:microsoft.com/office/officeart/2005/8/layout/hierarchy6"/>
    <dgm:cxn modelId="{B81F40DD-3880-4C57-83E6-97290D5E0A7D}" type="presOf" srcId="{7E71DD4B-472C-4466-BD1C-1710663E99DD}" destId="{20358131-918A-462A-9BB0-FC2F845D684F}" srcOrd="0" destOrd="0" presId="urn:microsoft.com/office/officeart/2005/8/layout/hierarchy6"/>
    <dgm:cxn modelId="{38CD5F70-ABAE-435B-A58C-BDF929E2D0AB}" type="presOf" srcId="{B6316DDB-12A4-4996-BAF3-DDE28AC6DA19}" destId="{D81D61C5-8C8B-4C86-AA7A-4B93D1E55AAC}" srcOrd="0" destOrd="0" presId="urn:microsoft.com/office/officeart/2005/8/layout/hierarchy6"/>
    <dgm:cxn modelId="{13FE2F3C-58FA-46E1-A72C-A1F6F0A3C082}" type="presOf" srcId="{70599CF0-F3BD-4139-A214-7FF1DE5BB465}" destId="{57E9DCDA-0DE3-4D8C-A746-FAAE6A3C0F9D}" srcOrd="0" destOrd="0" presId="urn:microsoft.com/office/officeart/2005/8/layout/hierarchy6"/>
    <dgm:cxn modelId="{3D00C023-F7C3-40DA-A5F8-BC7CF2F4F2C5}" type="presOf" srcId="{9512F4A4-522E-4AC1-8AFF-A7A472B351FA}" destId="{79C3793A-F615-48C2-975B-D881E27CD2CB}" srcOrd="0" destOrd="0" presId="urn:microsoft.com/office/officeart/2005/8/layout/hierarchy6"/>
    <dgm:cxn modelId="{10F9A8A2-407E-4BCB-B79A-FFFF398DD6BE}" srcId="{D43846E6-47C0-4A0A-8ACC-7EF600D41027}" destId="{AFA8F4AD-B3C8-4F16-996E-6E365A18F459}" srcOrd="3" destOrd="0" parTransId="{2E691075-74A2-4BFA-9706-426CBD657888}" sibTransId="{9D16E1F4-80F0-4F83-80BE-F6A511FE437F}"/>
    <dgm:cxn modelId="{51515E54-3AB7-43F8-B551-67800E178FEC}" type="presOf" srcId="{058DBDFF-A281-4082-B9DD-200A70F6F7DD}" destId="{106C6728-8AF4-4162-BC95-13BA8719DC9E}" srcOrd="0" destOrd="0" presId="urn:microsoft.com/office/officeart/2005/8/layout/hierarchy6"/>
    <dgm:cxn modelId="{7EBD82DE-52C1-44F2-B789-681F7488C2D2}" srcId="{D43846E6-47C0-4A0A-8ACC-7EF600D41027}" destId="{058DBDFF-A281-4082-B9DD-200A70F6F7DD}" srcOrd="1" destOrd="0" parTransId="{9512F4A4-522E-4AC1-8AFF-A7A472B351FA}" sibTransId="{1C4DC967-3C1B-4682-9807-D30A5AA32579}"/>
    <dgm:cxn modelId="{6C02CA09-778E-4259-9E01-94E2AA43FE74}" srcId="{D43846E6-47C0-4A0A-8ACC-7EF600D41027}" destId="{B6316DDB-12A4-4996-BAF3-DDE28AC6DA19}" srcOrd="0" destOrd="0" parTransId="{5634416D-C716-4D57-8E14-F0A602BD3E77}" sibTransId="{86C1C0DE-AEFA-448E-847E-5382D06CD449}"/>
    <dgm:cxn modelId="{1DF5E783-E69A-4D86-AF63-E61F63F70970}" type="presOf" srcId="{7AE931D2-D0AD-4987-9762-35B74EBBAE18}" destId="{CDFD63CB-1B09-4E60-B3F7-AA9AAC0129B4}" srcOrd="0" destOrd="0" presId="urn:microsoft.com/office/officeart/2005/8/layout/hierarchy6"/>
    <dgm:cxn modelId="{E641CCBB-A2EA-4C13-80C7-93F7323B795D}" srcId="{B6316DDB-12A4-4996-BAF3-DDE28AC6DA19}" destId="{261B4CE3-6173-4360-92F4-73A51274DAE3}" srcOrd="0" destOrd="0" parTransId="{7E71DD4B-472C-4466-BD1C-1710663E99DD}" sibTransId="{1E3150A9-0376-4FB7-A7B9-E4BF1663A392}"/>
    <dgm:cxn modelId="{73D9E003-2263-4470-8725-3C226F7AE0AE}" srcId="{6D38EEC5-DFD3-4251-98C9-8B7F19522A62}" destId="{D43846E6-47C0-4A0A-8ACC-7EF600D41027}" srcOrd="0" destOrd="0" parTransId="{80251F15-C995-42C7-B4FD-7863E4A003CE}" sibTransId="{887A26E4-C9B4-42A4-BE1B-65E97D9FAA92}"/>
    <dgm:cxn modelId="{2F9E968D-3BD1-4292-940B-659735FD924E}" type="presOf" srcId="{D43846E6-47C0-4A0A-8ACC-7EF600D41027}" destId="{436447F8-6691-4768-9984-C5425DAE05FB}" srcOrd="0" destOrd="0" presId="urn:microsoft.com/office/officeart/2005/8/layout/hierarchy6"/>
    <dgm:cxn modelId="{835C478F-1198-4107-887D-2080D13AE809}" type="presOf" srcId="{261B4CE3-6173-4360-92F4-73A51274DAE3}" destId="{8592D4B7-130F-457A-8F19-A8C19B378985}" srcOrd="0" destOrd="0" presId="urn:microsoft.com/office/officeart/2005/8/layout/hierarchy6"/>
    <dgm:cxn modelId="{3CFA582A-4B7C-40D2-BC23-27E3D9F84EBE}" type="presParOf" srcId="{EDB35B5A-91D0-45EF-91B2-655F11AC4081}" destId="{44B778A2-E964-49B3-BB33-145D572ED75B}" srcOrd="0" destOrd="0" presId="urn:microsoft.com/office/officeart/2005/8/layout/hierarchy6"/>
    <dgm:cxn modelId="{DF53AEB0-603C-4691-AEFB-9B4580ABB1FA}" type="presParOf" srcId="{44B778A2-E964-49B3-BB33-145D572ED75B}" destId="{81A0EDEC-28A7-4608-8A95-EC1BB4435397}" srcOrd="0" destOrd="0" presId="urn:microsoft.com/office/officeart/2005/8/layout/hierarchy6"/>
    <dgm:cxn modelId="{7D15CBE0-5719-4136-8747-15C41F1075C3}" type="presParOf" srcId="{81A0EDEC-28A7-4608-8A95-EC1BB4435397}" destId="{F9A33280-0F33-46E9-B261-97F845993534}" srcOrd="0" destOrd="0" presId="urn:microsoft.com/office/officeart/2005/8/layout/hierarchy6"/>
    <dgm:cxn modelId="{2AC3DE24-8A96-4DED-A0D3-771953560C64}" type="presParOf" srcId="{F9A33280-0F33-46E9-B261-97F845993534}" destId="{436447F8-6691-4768-9984-C5425DAE05FB}" srcOrd="0" destOrd="0" presId="urn:microsoft.com/office/officeart/2005/8/layout/hierarchy6"/>
    <dgm:cxn modelId="{9740836B-0A83-4B25-A7F7-45CBD4A5C210}" type="presParOf" srcId="{F9A33280-0F33-46E9-B261-97F845993534}" destId="{8A3EE89B-C515-45F2-B002-9AA87C8001C5}" srcOrd="1" destOrd="0" presId="urn:microsoft.com/office/officeart/2005/8/layout/hierarchy6"/>
    <dgm:cxn modelId="{6E7E3DC5-9F9C-40F5-82E0-55F156BA1E4D}" type="presParOf" srcId="{8A3EE89B-C515-45F2-B002-9AA87C8001C5}" destId="{66E37679-7C52-49EF-8391-59E444038B8A}" srcOrd="0" destOrd="0" presId="urn:microsoft.com/office/officeart/2005/8/layout/hierarchy6"/>
    <dgm:cxn modelId="{6C2DCD9C-6CCB-45DA-A3DF-368D91CDCB1F}" type="presParOf" srcId="{8A3EE89B-C515-45F2-B002-9AA87C8001C5}" destId="{F1B3B91E-A3E9-4E3E-9181-7BDC6037AD70}" srcOrd="1" destOrd="0" presId="urn:microsoft.com/office/officeart/2005/8/layout/hierarchy6"/>
    <dgm:cxn modelId="{63380BB8-C5A3-432D-AEFE-F4D62B8ACD76}" type="presParOf" srcId="{F1B3B91E-A3E9-4E3E-9181-7BDC6037AD70}" destId="{D81D61C5-8C8B-4C86-AA7A-4B93D1E55AAC}" srcOrd="0" destOrd="0" presId="urn:microsoft.com/office/officeart/2005/8/layout/hierarchy6"/>
    <dgm:cxn modelId="{325B3F02-A12A-4B24-ABE2-DF3399FFBB7D}" type="presParOf" srcId="{F1B3B91E-A3E9-4E3E-9181-7BDC6037AD70}" destId="{19207925-A752-4621-856D-CDAA67796248}" srcOrd="1" destOrd="0" presId="urn:microsoft.com/office/officeart/2005/8/layout/hierarchy6"/>
    <dgm:cxn modelId="{0CAB550B-268E-416C-8DA3-0149AC17A3CA}" type="presParOf" srcId="{19207925-A752-4621-856D-CDAA67796248}" destId="{20358131-918A-462A-9BB0-FC2F845D684F}" srcOrd="0" destOrd="0" presId="urn:microsoft.com/office/officeart/2005/8/layout/hierarchy6"/>
    <dgm:cxn modelId="{D39F1F86-193B-4C55-8CA7-6CDBB27B0856}" type="presParOf" srcId="{19207925-A752-4621-856D-CDAA67796248}" destId="{C47D5CF6-789E-45FD-A19E-9DBDB421E867}" srcOrd="1" destOrd="0" presId="urn:microsoft.com/office/officeart/2005/8/layout/hierarchy6"/>
    <dgm:cxn modelId="{AD83DDA2-155E-489C-9905-3F32EC94DBE4}" type="presParOf" srcId="{C47D5CF6-789E-45FD-A19E-9DBDB421E867}" destId="{8592D4B7-130F-457A-8F19-A8C19B378985}" srcOrd="0" destOrd="0" presId="urn:microsoft.com/office/officeart/2005/8/layout/hierarchy6"/>
    <dgm:cxn modelId="{44F14ABD-23FA-4A76-BD90-1E1AE06FEB65}" type="presParOf" srcId="{C47D5CF6-789E-45FD-A19E-9DBDB421E867}" destId="{E98F0480-3C84-45AC-BD46-BF33F9F11CEC}" srcOrd="1" destOrd="0" presId="urn:microsoft.com/office/officeart/2005/8/layout/hierarchy6"/>
    <dgm:cxn modelId="{F0DE2E8A-3B41-417C-8218-0740B29832BF}" type="presParOf" srcId="{8A3EE89B-C515-45F2-B002-9AA87C8001C5}" destId="{79C3793A-F615-48C2-975B-D881E27CD2CB}" srcOrd="2" destOrd="0" presId="urn:microsoft.com/office/officeart/2005/8/layout/hierarchy6"/>
    <dgm:cxn modelId="{BFDBDAAB-46FF-441A-8E1B-1D320619AC10}" type="presParOf" srcId="{8A3EE89B-C515-45F2-B002-9AA87C8001C5}" destId="{5F28C5C1-3EBD-4D96-A266-F8824617F00C}" srcOrd="3" destOrd="0" presId="urn:microsoft.com/office/officeart/2005/8/layout/hierarchy6"/>
    <dgm:cxn modelId="{9715277D-4483-441D-8395-7D82E216074C}" type="presParOf" srcId="{5F28C5C1-3EBD-4D96-A266-F8824617F00C}" destId="{106C6728-8AF4-4162-BC95-13BA8719DC9E}" srcOrd="0" destOrd="0" presId="urn:microsoft.com/office/officeart/2005/8/layout/hierarchy6"/>
    <dgm:cxn modelId="{3D1A6515-5C93-476D-A3B5-22E59EC8F932}" type="presParOf" srcId="{5F28C5C1-3EBD-4D96-A266-F8824617F00C}" destId="{1A968577-E227-431E-8C25-47B860796C0E}" srcOrd="1" destOrd="0" presId="urn:microsoft.com/office/officeart/2005/8/layout/hierarchy6"/>
    <dgm:cxn modelId="{0BC8DE9D-BFD8-46E1-86ED-B22E1FAAC09D}" type="presParOf" srcId="{8A3EE89B-C515-45F2-B002-9AA87C8001C5}" destId="{D5389EF4-0443-4E9F-8032-337DFBEFF552}" srcOrd="4" destOrd="0" presId="urn:microsoft.com/office/officeart/2005/8/layout/hierarchy6"/>
    <dgm:cxn modelId="{BA60B897-06DF-4761-8A49-78BFCEDB72CA}" type="presParOf" srcId="{8A3EE89B-C515-45F2-B002-9AA87C8001C5}" destId="{FD024AEE-219E-4576-982D-9B871DE89B81}" srcOrd="5" destOrd="0" presId="urn:microsoft.com/office/officeart/2005/8/layout/hierarchy6"/>
    <dgm:cxn modelId="{FADAEE65-F3E4-4F9F-AB42-B8D190337D24}" type="presParOf" srcId="{FD024AEE-219E-4576-982D-9B871DE89B81}" destId="{57E9DCDA-0DE3-4D8C-A746-FAAE6A3C0F9D}" srcOrd="0" destOrd="0" presId="urn:microsoft.com/office/officeart/2005/8/layout/hierarchy6"/>
    <dgm:cxn modelId="{2B82F308-E4CD-4029-B2A4-15FAC852F017}" type="presParOf" srcId="{FD024AEE-219E-4576-982D-9B871DE89B81}" destId="{80F0AF00-73F0-434F-994D-38C781B31B40}" srcOrd="1" destOrd="0" presId="urn:microsoft.com/office/officeart/2005/8/layout/hierarchy6"/>
    <dgm:cxn modelId="{583991DF-4795-4C41-9F57-1F82647B9F9D}" type="presParOf" srcId="{8A3EE89B-C515-45F2-B002-9AA87C8001C5}" destId="{7632E7C9-D3A7-4B9B-AE95-F9A51C95E1CB}" srcOrd="6" destOrd="0" presId="urn:microsoft.com/office/officeart/2005/8/layout/hierarchy6"/>
    <dgm:cxn modelId="{8366C29A-2D26-4509-A879-3D8D008E7296}" type="presParOf" srcId="{8A3EE89B-C515-45F2-B002-9AA87C8001C5}" destId="{7BCFBEB0-D559-4132-907F-B924B01B8AA2}" srcOrd="7" destOrd="0" presId="urn:microsoft.com/office/officeart/2005/8/layout/hierarchy6"/>
    <dgm:cxn modelId="{CE6B1DA5-E809-4629-BB4C-76149D823358}" type="presParOf" srcId="{7BCFBEB0-D559-4132-907F-B924B01B8AA2}" destId="{D77ABFE7-2093-4B0D-8FDE-F52FA81316E3}" srcOrd="0" destOrd="0" presId="urn:microsoft.com/office/officeart/2005/8/layout/hierarchy6"/>
    <dgm:cxn modelId="{C93B52C5-1186-4B4B-8874-9B37E8DD0016}" type="presParOf" srcId="{7BCFBEB0-D559-4132-907F-B924B01B8AA2}" destId="{CE69CD88-9D6F-43B0-9004-2C562935C13F}" srcOrd="1" destOrd="0" presId="urn:microsoft.com/office/officeart/2005/8/layout/hierarchy6"/>
    <dgm:cxn modelId="{9ADFA5B7-91CD-4E6C-8456-F6FDBB8297CF}" type="presParOf" srcId="{8A3EE89B-C515-45F2-B002-9AA87C8001C5}" destId="{F74D3906-FBD3-4394-AF25-AF1F1FEA159D}" srcOrd="8" destOrd="0" presId="urn:microsoft.com/office/officeart/2005/8/layout/hierarchy6"/>
    <dgm:cxn modelId="{0AE796F9-2D44-412A-A20B-2BB9644CFCC1}" type="presParOf" srcId="{8A3EE89B-C515-45F2-B002-9AA87C8001C5}" destId="{715B22AC-070C-4D7C-955B-6EE8E5BC9117}" srcOrd="9" destOrd="0" presId="urn:microsoft.com/office/officeart/2005/8/layout/hierarchy6"/>
    <dgm:cxn modelId="{137737EE-0575-4E12-93AE-6F86D34C4FB7}" type="presParOf" srcId="{715B22AC-070C-4D7C-955B-6EE8E5BC9117}" destId="{CDFD63CB-1B09-4E60-B3F7-AA9AAC0129B4}" srcOrd="0" destOrd="0" presId="urn:microsoft.com/office/officeart/2005/8/layout/hierarchy6"/>
    <dgm:cxn modelId="{1D33874E-15FE-4E52-BD65-370B6708A68A}" type="presParOf" srcId="{715B22AC-070C-4D7C-955B-6EE8E5BC9117}" destId="{51D5BC81-5A7F-4BD5-9D9B-A397C4222898}" srcOrd="1" destOrd="0" presId="urn:microsoft.com/office/officeart/2005/8/layout/hierarchy6"/>
    <dgm:cxn modelId="{CCD1A3FB-B420-4BC1-8665-B1AF773A3554}" type="presParOf" srcId="{EDB35B5A-91D0-45EF-91B2-655F11AC4081}" destId="{40ED306B-575E-4CF6-A676-A0EDAA476C4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447F8-6691-4768-9984-C5425DAE05FB}">
      <dsp:nvSpPr>
        <dsp:cNvPr id="0" name=""/>
        <dsp:cNvSpPr/>
      </dsp:nvSpPr>
      <dsp:spPr>
        <a:xfrm>
          <a:off x="4363457" y="1478257"/>
          <a:ext cx="1112694" cy="7988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FUN PLAY</a:t>
          </a:r>
          <a:endParaRPr lang="zh-TW" altLang="en-US" sz="2400" kern="1200" dirty="0"/>
        </a:p>
      </dsp:txBody>
      <dsp:txXfrm>
        <a:off x="4386854" y="1501654"/>
        <a:ext cx="1065900" cy="752029"/>
      </dsp:txXfrm>
    </dsp:sp>
    <dsp:sp modelId="{66E37679-7C52-49EF-8391-59E444038B8A}">
      <dsp:nvSpPr>
        <dsp:cNvPr id="0" name=""/>
        <dsp:cNvSpPr/>
      </dsp:nvSpPr>
      <dsp:spPr>
        <a:xfrm>
          <a:off x="1098209" y="2277081"/>
          <a:ext cx="3821595" cy="222197"/>
        </a:xfrm>
        <a:custGeom>
          <a:avLst/>
          <a:gdLst/>
          <a:ahLst/>
          <a:cxnLst/>
          <a:rect l="0" t="0" r="0" b="0"/>
          <a:pathLst>
            <a:path>
              <a:moveTo>
                <a:pt x="3821595" y="0"/>
              </a:moveTo>
              <a:lnTo>
                <a:pt x="3821595" y="111098"/>
              </a:lnTo>
              <a:lnTo>
                <a:pt x="0" y="111098"/>
              </a:lnTo>
              <a:lnTo>
                <a:pt x="0" y="2221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D61C5-8C8B-4C86-AA7A-4B93D1E55AAC}">
      <dsp:nvSpPr>
        <dsp:cNvPr id="0" name=""/>
        <dsp:cNvSpPr/>
      </dsp:nvSpPr>
      <dsp:spPr>
        <a:xfrm>
          <a:off x="347204" y="2499278"/>
          <a:ext cx="1502009" cy="508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/>
            <a:t>Classes</a:t>
          </a:r>
          <a:endParaRPr lang="en-US" altLang="zh-CN" sz="1800" kern="1200" dirty="0"/>
        </a:p>
      </dsp:txBody>
      <dsp:txXfrm>
        <a:off x="362108" y="2514182"/>
        <a:ext cx="1472201" cy="479058"/>
      </dsp:txXfrm>
    </dsp:sp>
    <dsp:sp modelId="{20358131-918A-462A-9BB0-FC2F845D684F}">
      <dsp:nvSpPr>
        <dsp:cNvPr id="0" name=""/>
        <dsp:cNvSpPr/>
      </dsp:nvSpPr>
      <dsp:spPr>
        <a:xfrm>
          <a:off x="1052489" y="3008145"/>
          <a:ext cx="91440" cy="2221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19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2D4B7-130F-457A-8F19-A8C19B378985}">
      <dsp:nvSpPr>
        <dsp:cNvPr id="0" name=""/>
        <dsp:cNvSpPr/>
      </dsp:nvSpPr>
      <dsp:spPr>
        <a:xfrm>
          <a:off x="1217" y="3230342"/>
          <a:ext cx="2193983" cy="710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/>
            <a:t>Class information</a:t>
          </a:r>
        </a:p>
      </dsp:txBody>
      <dsp:txXfrm>
        <a:off x="22014" y="3251139"/>
        <a:ext cx="2152389" cy="668472"/>
      </dsp:txXfrm>
    </dsp:sp>
    <dsp:sp modelId="{79C3793A-F615-48C2-975B-D881E27CD2CB}">
      <dsp:nvSpPr>
        <dsp:cNvPr id="0" name=""/>
        <dsp:cNvSpPr/>
      </dsp:nvSpPr>
      <dsp:spPr>
        <a:xfrm>
          <a:off x="3085977" y="2277081"/>
          <a:ext cx="1833827" cy="222197"/>
        </a:xfrm>
        <a:custGeom>
          <a:avLst/>
          <a:gdLst/>
          <a:ahLst/>
          <a:cxnLst/>
          <a:rect l="0" t="0" r="0" b="0"/>
          <a:pathLst>
            <a:path>
              <a:moveTo>
                <a:pt x="1833827" y="0"/>
              </a:moveTo>
              <a:lnTo>
                <a:pt x="1833827" y="111098"/>
              </a:lnTo>
              <a:lnTo>
                <a:pt x="0" y="111098"/>
              </a:lnTo>
              <a:lnTo>
                <a:pt x="0" y="2221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C6728-8AF4-4162-BC95-13BA8719DC9E}">
      <dsp:nvSpPr>
        <dsp:cNvPr id="0" name=""/>
        <dsp:cNvSpPr/>
      </dsp:nvSpPr>
      <dsp:spPr>
        <a:xfrm>
          <a:off x="2099186" y="2499278"/>
          <a:ext cx="1973582" cy="508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Venue rental</a:t>
          </a:r>
          <a:endParaRPr lang="zh-TW" altLang="en-US" sz="2400" kern="1200" dirty="0"/>
        </a:p>
      </dsp:txBody>
      <dsp:txXfrm>
        <a:off x="2114090" y="2514182"/>
        <a:ext cx="1943774" cy="479058"/>
      </dsp:txXfrm>
    </dsp:sp>
    <dsp:sp modelId="{D5389EF4-0443-4E9F-8032-337DFBEFF552}">
      <dsp:nvSpPr>
        <dsp:cNvPr id="0" name=""/>
        <dsp:cNvSpPr/>
      </dsp:nvSpPr>
      <dsp:spPr>
        <a:xfrm>
          <a:off x="4874084" y="2277081"/>
          <a:ext cx="91440" cy="2221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1098"/>
              </a:lnTo>
              <a:lnTo>
                <a:pt x="85236" y="111098"/>
              </a:lnTo>
              <a:lnTo>
                <a:pt x="85236" y="2221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9DCDA-0DE3-4D8C-A746-FAAE6A3C0F9D}">
      <dsp:nvSpPr>
        <dsp:cNvPr id="0" name=""/>
        <dsp:cNvSpPr/>
      </dsp:nvSpPr>
      <dsp:spPr>
        <a:xfrm>
          <a:off x="4322741" y="2499278"/>
          <a:ext cx="1273159" cy="508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Blog</a:t>
          </a:r>
          <a:endParaRPr lang="zh-TW" altLang="en-US" sz="2400" kern="1200" dirty="0"/>
        </a:p>
      </dsp:txBody>
      <dsp:txXfrm>
        <a:off x="4337645" y="2514182"/>
        <a:ext cx="1243351" cy="479058"/>
      </dsp:txXfrm>
    </dsp:sp>
    <dsp:sp modelId="{7632E7C9-D3A7-4B9B-AE95-F9A51C95E1CB}">
      <dsp:nvSpPr>
        <dsp:cNvPr id="0" name=""/>
        <dsp:cNvSpPr/>
      </dsp:nvSpPr>
      <dsp:spPr>
        <a:xfrm>
          <a:off x="4919804" y="2277081"/>
          <a:ext cx="1690034" cy="222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098"/>
              </a:lnTo>
              <a:lnTo>
                <a:pt x="1690034" y="111098"/>
              </a:lnTo>
              <a:lnTo>
                <a:pt x="1690034" y="2221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ABFE7-2093-4B0D-8FDE-F52FA81316E3}">
      <dsp:nvSpPr>
        <dsp:cNvPr id="0" name=""/>
        <dsp:cNvSpPr/>
      </dsp:nvSpPr>
      <dsp:spPr>
        <a:xfrm>
          <a:off x="5845873" y="2499278"/>
          <a:ext cx="1527931" cy="508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About us</a:t>
          </a:r>
          <a:endParaRPr lang="zh-TW" altLang="en-US" sz="2400" kern="1200" dirty="0"/>
        </a:p>
      </dsp:txBody>
      <dsp:txXfrm>
        <a:off x="5860777" y="2514182"/>
        <a:ext cx="1498123" cy="479058"/>
      </dsp:txXfrm>
    </dsp:sp>
    <dsp:sp modelId="{F74D3906-FBD3-4394-AF25-AF1F1FEA159D}">
      <dsp:nvSpPr>
        <dsp:cNvPr id="0" name=""/>
        <dsp:cNvSpPr/>
      </dsp:nvSpPr>
      <dsp:spPr>
        <a:xfrm>
          <a:off x="4919804" y="2277081"/>
          <a:ext cx="3638286" cy="222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098"/>
              </a:lnTo>
              <a:lnTo>
                <a:pt x="3638286" y="111098"/>
              </a:lnTo>
              <a:lnTo>
                <a:pt x="3638286" y="2221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D63CB-1B09-4E60-B3F7-AA9AAC0129B4}">
      <dsp:nvSpPr>
        <dsp:cNvPr id="0" name=""/>
        <dsp:cNvSpPr/>
      </dsp:nvSpPr>
      <dsp:spPr>
        <a:xfrm>
          <a:off x="7623777" y="2499278"/>
          <a:ext cx="1868627" cy="508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Contact us</a:t>
          </a:r>
          <a:endParaRPr lang="zh-TW" altLang="en-US" sz="2400" kern="1200" dirty="0"/>
        </a:p>
      </dsp:txBody>
      <dsp:txXfrm>
        <a:off x="7638681" y="2514182"/>
        <a:ext cx="1838819" cy="479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B02AD-AFF9-4315-9578-348A2AD6AEAB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B032C-EA08-4C0B-B077-8ACC884A1B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7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B032C-EA08-4C0B-B077-8ACC884A1B4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379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0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78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49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4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59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841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782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92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45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05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95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13F8-23A2-4B89-A6BF-488DDB821264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61F19-95E0-45F6-B193-27609CB6E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93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kusukuball.jp/" TargetMode="External"/><Relationship Id="rId2" Type="http://schemas.openxmlformats.org/officeDocument/2006/relationships/hyperlink" Target="https://cafe-ste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gushi.j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20" y="2644199"/>
            <a:ext cx="2328017" cy="152097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-764037" y="4391482"/>
            <a:ext cx="2913529" cy="2913529"/>
          </a:xfrm>
          <a:prstGeom prst="ellipse">
            <a:avLst/>
          </a:prstGeom>
          <a:solidFill>
            <a:srgbClr val="A4C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9144000" y="-651301"/>
            <a:ext cx="1741870" cy="1741870"/>
          </a:xfrm>
          <a:prstGeom prst="ellipse">
            <a:avLst/>
          </a:prstGeom>
          <a:solidFill>
            <a:srgbClr val="F0E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92727" y="-1734397"/>
            <a:ext cx="2913529" cy="2913529"/>
          </a:xfrm>
          <a:prstGeom prst="ellipse">
            <a:avLst/>
          </a:prstGeom>
          <a:solidFill>
            <a:srgbClr val="FAD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333870" y="-625220"/>
            <a:ext cx="2913529" cy="2913529"/>
          </a:xfrm>
          <a:prstGeom prst="ellipse">
            <a:avLst/>
          </a:prstGeom>
          <a:solidFill>
            <a:srgbClr val="EC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-567100" y="3663542"/>
            <a:ext cx="1003255" cy="1003255"/>
          </a:xfrm>
          <a:prstGeom prst="ellipse">
            <a:avLst/>
          </a:prstGeom>
          <a:solidFill>
            <a:srgbClr val="EC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1062885" y="4391482"/>
            <a:ext cx="2560751" cy="2560751"/>
          </a:xfrm>
          <a:prstGeom prst="ellipse">
            <a:avLst/>
          </a:prstGeom>
          <a:solidFill>
            <a:srgbClr val="A4C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123086" y="5547668"/>
            <a:ext cx="1757343" cy="1757343"/>
          </a:xfrm>
          <a:prstGeom prst="ellipse">
            <a:avLst/>
          </a:prstGeom>
          <a:solidFill>
            <a:srgbClr val="FAD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578330" y="5882610"/>
            <a:ext cx="1741870" cy="1741870"/>
          </a:xfrm>
          <a:prstGeom prst="ellipse">
            <a:avLst/>
          </a:prstGeom>
          <a:solidFill>
            <a:srgbClr val="F0E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-65472" y="-562874"/>
            <a:ext cx="1272446" cy="1272446"/>
          </a:xfrm>
          <a:prstGeom prst="ellipse">
            <a:avLst/>
          </a:prstGeom>
          <a:solidFill>
            <a:srgbClr val="A4C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5266905" y="491265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I900516 </a:t>
            </a:r>
            <a:r>
              <a:rPr lang="zh-CN" altLang="en-US" dirty="0"/>
              <a:t>榮之瑀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78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5B85E16-4AF8-4125-A37B-1694D2FB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首頁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973F9B3-E4AB-47FD-9ECC-F498F56200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962" y="97135"/>
            <a:ext cx="3221038" cy="6663729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xmlns="" id="{FCC99BBB-67D3-47CF-8D02-62144B43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1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92" y="1426120"/>
            <a:ext cx="4040280" cy="45253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95" y="1433899"/>
            <a:ext cx="4033335" cy="4517571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0C200A4A-C042-4A01-8A04-71DD06B85FE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課程列表</a:t>
            </a:r>
            <a:endParaRPr lang="en-US" altLang="zh-CN" dirty="0"/>
          </a:p>
          <a:p>
            <a:r>
              <a:rPr lang="zh-CN" altLang="en-US" dirty="0"/>
              <a:t>詳細課程資訊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5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36" y="0"/>
            <a:ext cx="4081929" cy="6858000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E58A92D8-E338-4D18-BFC8-4848F11154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場地租借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5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57" y="1127663"/>
            <a:ext cx="4005943" cy="448689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2" y="1214499"/>
            <a:ext cx="3635827" cy="4429001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0EF66E0F-19F7-4400-ADA4-E5C40F18B0A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關於我們</a:t>
            </a:r>
            <a:endParaRPr lang="en-US" altLang="zh-CN" dirty="0"/>
          </a:p>
          <a:p>
            <a:r>
              <a:rPr lang="zh-CN" altLang="en-US" dirty="0"/>
              <a:t>聯係我們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123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72BF6EB6-7B25-43E8-8E51-8423A73D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Mockup---</a:t>
            </a:r>
            <a:r>
              <a:rPr lang="zh-CN" altLang="en-US" dirty="0"/>
              <a:t>桌機版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DF08471-311B-4A88-AA4D-941678F61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xmlns="" id="{FA959DF3-6864-40A3-AC63-C9626CD370FE}"/>
              </a:ext>
            </a:extLst>
          </p:cNvPr>
          <p:cNvSpPr/>
          <p:nvPr/>
        </p:nvSpPr>
        <p:spPr>
          <a:xfrm>
            <a:off x="10457328" y="-974845"/>
            <a:ext cx="2913529" cy="2913529"/>
          </a:xfrm>
          <a:prstGeom prst="ellipse">
            <a:avLst/>
          </a:prstGeom>
          <a:solidFill>
            <a:srgbClr val="A4C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19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5" t="51503" r="24809"/>
          <a:stretch/>
        </p:blipFill>
        <p:spPr>
          <a:xfrm>
            <a:off x="6032696" y="203272"/>
            <a:ext cx="2640656" cy="660093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Home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53"/>
          <a:stretch/>
        </p:blipFill>
        <p:spPr>
          <a:xfrm>
            <a:off x="3195367" y="53787"/>
            <a:ext cx="2640656" cy="67504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63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Class list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72" y="0"/>
            <a:ext cx="7273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8942" y="457200"/>
            <a:ext cx="2478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Class </a:t>
            </a:r>
            <a:r>
              <a:rPr lang="en-US" altLang="zh-TW" sz="2400" dirty="0" err="1"/>
              <a:t>Infomation</a:t>
            </a:r>
            <a:endParaRPr lang="en-US" altLang="zh-TW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71" y="0"/>
            <a:ext cx="4889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Venue Rental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20" y="0"/>
            <a:ext cx="3867172" cy="6858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7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Blog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63" y="0"/>
            <a:ext cx="3091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網站主題  </a:t>
            </a:r>
            <a:r>
              <a:rPr lang="en-US" altLang="zh-TW" dirty="0"/>
              <a:t>FUN PLAY</a:t>
            </a:r>
            <a:r>
              <a:rPr lang="zh-CN" altLang="en-US" dirty="0"/>
              <a:t>親子教室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199" y="1825625"/>
            <a:ext cx="10624127" cy="4351338"/>
          </a:xfrm>
        </p:spPr>
        <p:txBody>
          <a:bodyPr/>
          <a:lstStyle/>
          <a:p>
            <a:r>
              <a:rPr lang="zh-CN" altLang="en-US" dirty="0"/>
              <a:t>親子課程：</a:t>
            </a:r>
            <a:endParaRPr lang="en-US" altLang="zh-CN" dirty="0"/>
          </a:p>
          <a:p>
            <a:pPr lvl="1"/>
            <a:r>
              <a:rPr lang="zh-CN" altLang="en-US" dirty="0"/>
              <a:t>不同於一般傳統教育，強調讓學齡前孩子從玩樂中探索世界，培養創造力，開發潛能。課程內容包含五感體驗、音樂、美術、親子。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場地租借：</a:t>
            </a:r>
            <a:endParaRPr lang="en-US" altLang="zh-CN" dirty="0"/>
          </a:p>
          <a:p>
            <a:pPr lvl="1"/>
            <a:r>
              <a:rPr lang="zh-CN" altLang="en-US" dirty="0"/>
              <a:t>提供場地租借、包場服務，可以辦派對、活動、課程、講座等。</a:t>
            </a:r>
            <a:endParaRPr lang="en-US" altLang="zh-CN" dirty="0"/>
          </a:p>
          <a:p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0426234" y="-1087904"/>
            <a:ext cx="2913529" cy="2913529"/>
          </a:xfrm>
          <a:prstGeom prst="ellipse">
            <a:avLst/>
          </a:prstGeom>
          <a:solidFill>
            <a:srgbClr val="EC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About Us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05" y="0"/>
            <a:ext cx="409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Contact Us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26" y="0"/>
            <a:ext cx="5132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72BF6EB6-7B25-43E8-8E51-8423A73D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Mockup---</a:t>
            </a:r>
            <a:r>
              <a:rPr lang="zh-CN" altLang="en-US" dirty="0"/>
              <a:t>手機版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DF08471-311B-4A88-AA4D-941678F61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xmlns="" id="{FA959DF3-6864-40A3-AC63-C9626CD370FE}"/>
              </a:ext>
            </a:extLst>
          </p:cNvPr>
          <p:cNvSpPr/>
          <p:nvPr/>
        </p:nvSpPr>
        <p:spPr>
          <a:xfrm>
            <a:off x="10457328" y="-974845"/>
            <a:ext cx="2913529" cy="2913529"/>
          </a:xfrm>
          <a:prstGeom prst="ellipse">
            <a:avLst/>
          </a:prstGeom>
          <a:solidFill>
            <a:srgbClr val="A4C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78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Home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F3114D3-07C0-45FE-9731-259875E16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18" b="66520"/>
          <a:stretch/>
        </p:blipFill>
        <p:spPr>
          <a:xfrm>
            <a:off x="4030453" y="0"/>
            <a:ext cx="1676400" cy="68920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69C77C2D-6B58-433F-8631-F0200E653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027" r="-12594" b="25229"/>
          <a:stretch/>
        </p:blipFill>
        <p:spPr>
          <a:xfrm>
            <a:off x="6444342" y="-32963"/>
            <a:ext cx="1502229" cy="70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Class list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96"/>
          <a:stretch/>
        </p:blipFill>
        <p:spPr>
          <a:xfrm>
            <a:off x="4090776" y="13124"/>
            <a:ext cx="2054529" cy="68448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8"/>
          <a:stretch/>
        </p:blipFill>
        <p:spPr>
          <a:xfrm>
            <a:off x="7178610" y="6117"/>
            <a:ext cx="2032625" cy="68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8942" y="457200"/>
            <a:ext cx="2478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Class </a:t>
            </a:r>
            <a:r>
              <a:rPr lang="en-US" altLang="zh-TW" sz="2400" dirty="0" err="1"/>
              <a:t>Infomation</a:t>
            </a:r>
            <a:endParaRPr lang="en-US" altLang="zh-TW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2" b="43725"/>
          <a:stretch/>
        </p:blipFill>
        <p:spPr>
          <a:xfrm>
            <a:off x="4351727" y="90049"/>
            <a:ext cx="1376719" cy="67679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07"/>
          <a:stretch/>
        </p:blipFill>
        <p:spPr>
          <a:xfrm>
            <a:off x="7238537" y="90049"/>
            <a:ext cx="1864691" cy="676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Blog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3"/>
          <a:stretch/>
        </p:blipFill>
        <p:spPr>
          <a:xfrm>
            <a:off x="4793243" y="-27468"/>
            <a:ext cx="1365510" cy="68854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3"/>
          <a:stretch/>
        </p:blipFill>
        <p:spPr>
          <a:xfrm>
            <a:off x="7218195" y="26531"/>
            <a:ext cx="1455157" cy="68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About Us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98"/>
          <a:stretch/>
        </p:blipFill>
        <p:spPr>
          <a:xfrm>
            <a:off x="4950768" y="0"/>
            <a:ext cx="1554252" cy="68176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314" r="-1" b="1176"/>
          <a:stretch/>
        </p:blipFill>
        <p:spPr>
          <a:xfrm>
            <a:off x="6760514" y="216975"/>
            <a:ext cx="1912839" cy="68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8942" y="457200"/>
            <a:ext cx="2266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Mockup_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Contact Us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3"/>
          <a:stretch/>
        </p:blipFill>
        <p:spPr>
          <a:xfrm>
            <a:off x="4163611" y="0"/>
            <a:ext cx="2075824" cy="69955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0"/>
          <a:stretch/>
        </p:blipFill>
        <p:spPr>
          <a:xfrm>
            <a:off x="7001549" y="457200"/>
            <a:ext cx="3110639" cy="55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參考網站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51733" y="2606667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https://cafe-steen.com/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51733" y="2148677"/>
            <a:ext cx="307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https://www.sukusukuball.jp/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51733" y="1690688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http://mogushi.jp/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98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網站目的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838199" y="1825625"/>
            <a:ext cx="9614647" cy="4351338"/>
          </a:xfrm>
        </p:spPr>
        <p:txBody>
          <a:bodyPr/>
          <a:lstStyle/>
          <a:p>
            <a:r>
              <a:rPr lang="en-US" altLang="zh-CN" dirty="0"/>
              <a:t>TA</a:t>
            </a:r>
            <a:r>
              <a:rPr lang="zh-CN" altLang="en-US" dirty="0"/>
              <a:t>：有小孩的家長。</a:t>
            </a:r>
            <a:endParaRPr lang="en-US" altLang="zh-CN" dirty="0"/>
          </a:p>
          <a:p>
            <a:r>
              <a:rPr lang="zh-CN" altLang="en-US" dirty="0"/>
              <a:t>網站目的：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主功能：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提供課程資訊及線上報名課程服務。讓家長了解並報名課程。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次功能：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租借場地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提供孩子教育相關文章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提供公司資訊</a:t>
            </a:r>
            <a:endParaRPr lang="en-US" altLang="zh-CN" dirty="0"/>
          </a:p>
          <a:p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0452846" y="-946472"/>
            <a:ext cx="2913529" cy="2913529"/>
          </a:xfrm>
          <a:prstGeom prst="ellipse">
            <a:avLst/>
          </a:prstGeom>
          <a:solidFill>
            <a:srgbClr val="FAD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7D6A641-FF46-4267-B567-855320E5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手機版 </a:t>
            </a:r>
            <a:r>
              <a:rPr lang="en-US" altLang="zh-TW" dirty="0"/>
              <a:t>QR code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5" y="1585306"/>
            <a:ext cx="5404597" cy="5404597"/>
          </a:xfrm>
        </p:spPr>
      </p:pic>
    </p:spTree>
    <p:extLst>
      <p:ext uri="{BB962C8B-B14F-4D97-AF65-F5344CB8AC3E}">
        <p14:creationId xmlns:p14="http://schemas.microsoft.com/office/powerpoint/2010/main" val="37405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23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網站架構</a:t>
            </a:r>
            <a:r>
              <a:rPr lang="en-US" altLang="zh-CN" dirty="0"/>
              <a:t>Site Map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37172471"/>
              </p:ext>
            </p:extLst>
          </p:nvPr>
        </p:nvGraphicFramePr>
        <p:xfrm>
          <a:off x="963705" y="1111205"/>
          <a:ext cx="9493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17183" y="2437981"/>
            <a:ext cx="189163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Member center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017183" y="2861085"/>
            <a:ext cx="189163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Shopping cart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0457328" y="-974845"/>
            <a:ext cx="2913529" cy="2913529"/>
          </a:xfrm>
          <a:prstGeom prst="ellipse">
            <a:avLst/>
          </a:prstGeom>
          <a:solidFill>
            <a:srgbClr val="A4C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50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system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xmlns="" id="{4913F04C-E94C-4CF2-8F1A-D0C697F7FD45}"/>
              </a:ext>
            </a:extLst>
          </p:cNvPr>
          <p:cNvSpPr/>
          <p:nvPr/>
        </p:nvSpPr>
        <p:spPr>
          <a:xfrm>
            <a:off x="10426234" y="-1087904"/>
            <a:ext cx="2913529" cy="2913529"/>
          </a:xfrm>
          <a:prstGeom prst="ellipse">
            <a:avLst/>
          </a:prstGeom>
          <a:solidFill>
            <a:srgbClr val="EC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6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90B70AA-6E74-4D7E-ABC6-5602E22A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06" y="1093694"/>
            <a:ext cx="3932237" cy="160020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Logo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23" y="2337916"/>
            <a:ext cx="2858151" cy="1867325"/>
          </a:xfrm>
        </p:spPr>
      </p:pic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1825906" y="2693894"/>
            <a:ext cx="4548000" cy="381158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為呈現如同孩子一般活潑可愛的氛圍，</a:t>
            </a:r>
            <a:r>
              <a:rPr lang="en-US" altLang="zh-CN" sz="2400" dirty="0"/>
              <a:t>LOGO</a:t>
            </a:r>
            <a:r>
              <a:rPr lang="zh-CN" altLang="en-US" sz="2400" dirty="0"/>
              <a:t>選擇粗體橘色字型，並將字體外框線條做延伸及變化，呈現線條流動感。並加上綠色的幼苗，象征孩子的茁壯成長。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10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251678" y="1708615"/>
            <a:ext cx="10178322" cy="3593591"/>
          </a:xfrm>
        </p:spPr>
        <p:txBody>
          <a:bodyPr/>
          <a:lstStyle/>
          <a:p>
            <a:pPr lvl="1"/>
            <a:r>
              <a:rPr lang="en-US" altLang="zh-TW" dirty="0"/>
              <a:t>Primary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Secondary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738B802-C2C6-4D57-B89A-B7ED1B4AC552}"/>
              </a:ext>
            </a:extLst>
          </p:cNvPr>
          <p:cNvSpPr/>
          <p:nvPr/>
        </p:nvSpPr>
        <p:spPr>
          <a:xfrm>
            <a:off x="5769205" y="3871434"/>
            <a:ext cx="1620000" cy="1620000"/>
          </a:xfrm>
          <a:prstGeom prst="rect">
            <a:avLst/>
          </a:prstGeom>
          <a:solidFill>
            <a:srgbClr val="E9E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A12F88D9-4590-4657-8DD4-6B8A70F9475B}"/>
              </a:ext>
            </a:extLst>
          </p:cNvPr>
          <p:cNvSpPr txBox="1"/>
          <p:nvPr/>
        </p:nvSpPr>
        <p:spPr>
          <a:xfrm>
            <a:off x="5769205" y="5628133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#e9e1d1</a:t>
            </a:r>
          </a:p>
          <a:p>
            <a:r>
              <a:rPr lang="en-US" altLang="zh-TW" sz="1400" dirty="0" err="1"/>
              <a:t>rgb</a:t>
            </a:r>
            <a:r>
              <a:rPr lang="en-US" altLang="zh-TW" sz="1400" dirty="0"/>
              <a:t>(233, 225, 209)</a:t>
            </a:r>
            <a:endParaRPr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289E736E-4913-4652-96DE-B14DECD70D06}"/>
              </a:ext>
            </a:extLst>
          </p:cNvPr>
          <p:cNvSpPr txBox="1"/>
          <p:nvPr/>
        </p:nvSpPr>
        <p:spPr>
          <a:xfrm>
            <a:off x="3963624" y="2944010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#f39d48</a:t>
            </a:r>
          </a:p>
          <a:p>
            <a:r>
              <a:rPr lang="en-US" altLang="zh-TW" sz="1400" dirty="0" err="1"/>
              <a:t>rgb</a:t>
            </a:r>
            <a:r>
              <a:rPr lang="en-US" altLang="zh-TW" sz="1400" dirty="0"/>
              <a:t>(243, 157, 72)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CFED493A-4B0D-4EFE-BF4B-A909EC221D50}"/>
              </a:ext>
            </a:extLst>
          </p:cNvPr>
          <p:cNvSpPr txBox="1"/>
          <p:nvPr/>
        </p:nvSpPr>
        <p:spPr>
          <a:xfrm>
            <a:off x="5593987" y="2923011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#95c1ba</a:t>
            </a:r>
          </a:p>
          <a:p>
            <a:r>
              <a:rPr lang="en-US" altLang="zh-TW" sz="1400" dirty="0" err="1"/>
              <a:t>rgb</a:t>
            </a:r>
            <a:r>
              <a:rPr lang="en-US" altLang="zh-TW" sz="1400" dirty="0"/>
              <a:t>(240, 232, 216)</a:t>
            </a:r>
            <a:endParaRPr lang="zh-TW" altLang="en-US" sz="1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7369B20E-049C-4600-A408-AFB2B93998F1}"/>
              </a:ext>
            </a:extLst>
          </p:cNvPr>
          <p:cNvSpPr txBox="1"/>
          <p:nvPr/>
        </p:nvSpPr>
        <p:spPr>
          <a:xfrm>
            <a:off x="4051233" y="5615964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#EC9696</a:t>
            </a:r>
          </a:p>
          <a:p>
            <a:r>
              <a:rPr lang="en-US" altLang="zh-TW" sz="1400" dirty="0" err="1"/>
              <a:t>rgb</a:t>
            </a:r>
            <a:r>
              <a:rPr lang="en-US" altLang="zh-TW" sz="1400" dirty="0"/>
              <a:t>(236,150,150)</a:t>
            </a:r>
            <a:endParaRPr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3B456BB4-57A5-4185-9AF7-5F42F598ED9C}"/>
              </a:ext>
            </a:extLst>
          </p:cNvPr>
          <p:cNvSpPr/>
          <p:nvPr/>
        </p:nvSpPr>
        <p:spPr>
          <a:xfrm>
            <a:off x="4048779" y="3894594"/>
            <a:ext cx="1620000" cy="1620000"/>
          </a:xfrm>
          <a:prstGeom prst="rect">
            <a:avLst/>
          </a:prstGeom>
          <a:solidFill>
            <a:srgbClr val="EC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C99D382-F843-40B5-9491-73845DB77DF7}"/>
              </a:ext>
            </a:extLst>
          </p:cNvPr>
          <p:cNvSpPr/>
          <p:nvPr/>
        </p:nvSpPr>
        <p:spPr>
          <a:xfrm>
            <a:off x="4061596" y="1161011"/>
            <a:ext cx="1620000" cy="1620000"/>
          </a:xfrm>
          <a:prstGeom prst="rect">
            <a:avLst/>
          </a:prstGeom>
          <a:solidFill>
            <a:srgbClr val="F39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C99D382-F843-40B5-9491-73845DB77DF7}"/>
              </a:ext>
            </a:extLst>
          </p:cNvPr>
          <p:cNvSpPr/>
          <p:nvPr/>
        </p:nvSpPr>
        <p:spPr>
          <a:xfrm>
            <a:off x="5769205" y="1167552"/>
            <a:ext cx="1620000" cy="1620000"/>
          </a:xfrm>
          <a:prstGeom prst="rect">
            <a:avLst/>
          </a:prstGeom>
          <a:solidFill>
            <a:srgbClr val="A4C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CC99D382-F843-40B5-9491-73845DB77DF7}"/>
              </a:ext>
            </a:extLst>
          </p:cNvPr>
          <p:cNvSpPr/>
          <p:nvPr/>
        </p:nvSpPr>
        <p:spPr>
          <a:xfrm>
            <a:off x="7476814" y="1167552"/>
            <a:ext cx="1620000" cy="16200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CC99D382-F843-40B5-9491-73845DB77DF7}"/>
              </a:ext>
            </a:extLst>
          </p:cNvPr>
          <p:cNvSpPr/>
          <p:nvPr/>
        </p:nvSpPr>
        <p:spPr>
          <a:xfrm>
            <a:off x="9184423" y="1167552"/>
            <a:ext cx="1620000" cy="1620000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CFED493A-4B0D-4EFE-BF4B-A909EC221D50}"/>
              </a:ext>
            </a:extLst>
          </p:cNvPr>
          <p:cNvSpPr txBox="1"/>
          <p:nvPr/>
        </p:nvSpPr>
        <p:spPr>
          <a:xfrm>
            <a:off x="7476814" y="294093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#555555</a:t>
            </a:r>
          </a:p>
          <a:p>
            <a:r>
              <a:rPr lang="en-US" altLang="zh-TW" sz="1400" dirty="0" err="1"/>
              <a:t>rgb</a:t>
            </a:r>
            <a:r>
              <a:rPr lang="en-US" altLang="zh-TW" sz="1400" dirty="0"/>
              <a:t>(85,85,85)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CFED493A-4B0D-4EFE-BF4B-A909EC221D50}"/>
              </a:ext>
            </a:extLst>
          </p:cNvPr>
          <p:cNvSpPr txBox="1"/>
          <p:nvPr/>
        </p:nvSpPr>
        <p:spPr>
          <a:xfrm>
            <a:off x="9184423" y="2921746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#777777</a:t>
            </a:r>
          </a:p>
          <a:p>
            <a:r>
              <a:rPr lang="en-US" altLang="zh-TW" sz="1400" dirty="0" err="1"/>
              <a:t>rgb</a:t>
            </a:r>
            <a:r>
              <a:rPr lang="en-US" altLang="zh-TW" sz="1400" dirty="0"/>
              <a:t>(119,119,119)</a:t>
            </a:r>
            <a:endParaRPr lang="zh-TW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C99D382-F843-40B5-9491-73845DB77DF7}"/>
              </a:ext>
            </a:extLst>
          </p:cNvPr>
          <p:cNvSpPr/>
          <p:nvPr/>
        </p:nvSpPr>
        <p:spPr>
          <a:xfrm>
            <a:off x="7486338" y="3871434"/>
            <a:ext cx="1620000" cy="1620000"/>
          </a:xfrm>
          <a:prstGeom prst="rect">
            <a:avLst/>
          </a:prstGeom>
          <a:solidFill>
            <a:srgbClr val="F0E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289E736E-4913-4652-96DE-B14DECD70D06}"/>
              </a:ext>
            </a:extLst>
          </p:cNvPr>
          <p:cNvSpPr txBox="1"/>
          <p:nvPr/>
        </p:nvSpPr>
        <p:spPr>
          <a:xfrm>
            <a:off x="7475975" y="5653083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#f0e8d8</a:t>
            </a:r>
          </a:p>
          <a:p>
            <a:r>
              <a:rPr lang="en-US" altLang="zh-TW" sz="1400" dirty="0" err="1"/>
              <a:t>rgb</a:t>
            </a:r>
            <a:r>
              <a:rPr lang="en-US" altLang="zh-TW" sz="1400" dirty="0"/>
              <a:t>(240, 232, 216)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289E736E-4913-4652-96DE-B14DECD70D06}"/>
              </a:ext>
            </a:extLst>
          </p:cNvPr>
          <p:cNvSpPr txBox="1"/>
          <p:nvPr/>
        </p:nvSpPr>
        <p:spPr>
          <a:xfrm>
            <a:off x="9376493" y="5606904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#d0cbc0</a:t>
            </a:r>
          </a:p>
          <a:p>
            <a:r>
              <a:rPr lang="en-US" altLang="zh-TW" sz="1400" dirty="0" err="1"/>
              <a:t>rgb</a:t>
            </a:r>
            <a:r>
              <a:rPr lang="en-US" altLang="zh-TW" sz="1400" dirty="0"/>
              <a:t>(208,203,192)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C99D382-F843-40B5-9491-73845DB77DF7}"/>
              </a:ext>
            </a:extLst>
          </p:cNvPr>
          <p:cNvSpPr/>
          <p:nvPr/>
        </p:nvSpPr>
        <p:spPr>
          <a:xfrm>
            <a:off x="9309961" y="3885844"/>
            <a:ext cx="1620000" cy="1620000"/>
          </a:xfrm>
          <a:prstGeom prst="rect">
            <a:avLst/>
          </a:prstGeom>
          <a:solidFill>
            <a:srgbClr val="D0CB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72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1DEBD72-82CB-4255-8609-465A80D3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Typography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A719122-CB72-4435-8BC5-AF3B3DD29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10"/>
          <a:stretch/>
        </p:blipFill>
        <p:spPr>
          <a:xfrm>
            <a:off x="4989059" y="2100942"/>
            <a:ext cx="3171825" cy="35629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909966FE-31BB-4CE1-96B4-45040D8B0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88"/>
          <a:stretch/>
        </p:blipFill>
        <p:spPr>
          <a:xfrm>
            <a:off x="1518218" y="1915885"/>
            <a:ext cx="3171825" cy="30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72BF6EB6-7B25-43E8-8E51-8423A73D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Wireframe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DF08471-311B-4A88-AA4D-941678F61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xmlns="" id="{7D381381-CF26-4DD9-9EC2-2046F47F3793}"/>
              </a:ext>
            </a:extLst>
          </p:cNvPr>
          <p:cNvSpPr/>
          <p:nvPr/>
        </p:nvSpPr>
        <p:spPr>
          <a:xfrm>
            <a:off x="10452846" y="-946472"/>
            <a:ext cx="2913529" cy="2913529"/>
          </a:xfrm>
          <a:prstGeom prst="ellipse">
            <a:avLst/>
          </a:prstGeom>
          <a:solidFill>
            <a:srgbClr val="FAD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47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軟正黑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8934</TotalTime>
  <Words>329</Words>
  <Application>Microsoft Office PowerPoint</Application>
  <PresentationFormat>寬螢幕</PresentationFormat>
  <Paragraphs>98</Paragraphs>
  <Slides>31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新細明體</vt:lpstr>
      <vt:lpstr>Arial</vt:lpstr>
      <vt:lpstr>Calibri</vt:lpstr>
      <vt:lpstr>Courier New</vt:lpstr>
      <vt:lpstr>Office 佈景主題</vt:lpstr>
      <vt:lpstr>PowerPoint 簡報</vt:lpstr>
      <vt:lpstr>網站主題  FUN PLAY親子教室</vt:lpstr>
      <vt:lpstr>網站目的</vt:lpstr>
      <vt:lpstr>網站架構Site Map</vt:lpstr>
      <vt:lpstr>Design system</vt:lpstr>
      <vt:lpstr>Logo</vt:lpstr>
      <vt:lpstr>Color</vt:lpstr>
      <vt:lpstr>Typography</vt:lpstr>
      <vt:lpstr>Wireframe</vt:lpstr>
      <vt:lpstr>PowerPoint 簡報</vt:lpstr>
      <vt:lpstr>PowerPoint 簡報</vt:lpstr>
      <vt:lpstr>PowerPoint 簡報</vt:lpstr>
      <vt:lpstr>PowerPoint 簡報</vt:lpstr>
      <vt:lpstr>Mockup---桌機版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Mockup---手機版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參考網站</vt:lpstr>
      <vt:lpstr>手機版 QR code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137</cp:revision>
  <dcterms:created xsi:type="dcterms:W3CDTF">2019-05-06T00:55:25Z</dcterms:created>
  <dcterms:modified xsi:type="dcterms:W3CDTF">2019-07-15T00:51:34Z</dcterms:modified>
</cp:coreProperties>
</file>